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7" r:id="rId1"/>
  </p:sldMasterIdLst>
  <p:sldIdLst>
    <p:sldId id="256" r:id="rId2"/>
    <p:sldId id="260" r:id="rId3"/>
    <p:sldId id="261" r:id="rId4"/>
    <p:sldId id="279" r:id="rId5"/>
    <p:sldId id="280" r:id="rId6"/>
    <p:sldId id="281" r:id="rId7"/>
    <p:sldId id="282" r:id="rId8"/>
    <p:sldId id="283" r:id="rId9"/>
    <p:sldId id="284" r:id="rId10"/>
    <p:sldId id="28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8C941BBD-199B-3640-9819-F8AA36BF7093}" type="datetimeFigureOut">
              <a:rPr lang="en-US" smtClean="0"/>
              <a:pPr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1D3AEB3E-6ACD-7349-8D2B-57D01A9B20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</a:t>
            </a:r>
            <a:r>
              <a:rPr lang="en-US" dirty="0" smtClean="0"/>
              <a:t>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2757378"/>
          </a:xfrm>
        </p:spPr>
        <p:txBody>
          <a:bodyPr>
            <a:normAutofit/>
          </a:bodyPr>
          <a:lstStyle/>
          <a:p>
            <a:pPr algn="ctr"/>
            <a:r>
              <a:rPr lang="en-US" sz="5677" dirty="0" err="1" smtClean="0">
                <a:solidFill>
                  <a:srgbClr val="000000"/>
                </a:solidFill>
              </a:rPr>
              <a:t>Partons</a:t>
            </a:r>
            <a:r>
              <a:rPr lang="en-US" sz="5677" dirty="0" smtClean="0">
                <a:solidFill>
                  <a:srgbClr val="000000"/>
                </a:solidFill>
              </a:rPr>
              <a:t> </a:t>
            </a:r>
            <a:r>
              <a:rPr lang="en-US" sz="5677" dirty="0" smtClean="0">
                <a:solidFill>
                  <a:srgbClr val="000000"/>
                </a:solidFill>
              </a:rPr>
              <a:t>en voyage</a:t>
            </a:r>
          </a:p>
          <a:p>
            <a:pPr algn="ctr"/>
            <a:r>
              <a:rPr lang="en-US" sz="3600" b="1" i="1" dirty="0" smtClean="0">
                <a:solidFill>
                  <a:srgbClr val="000000"/>
                </a:solidFill>
              </a:rPr>
              <a:t>En France </a:t>
            </a:r>
            <a:endParaRPr lang="en-US" sz="5677" b="1" dirty="0" smtClean="0">
              <a:solidFill>
                <a:srgbClr val="0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707" y="1378017"/>
            <a:ext cx="7799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7 .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 </a:t>
            </a:r>
            <a:r>
              <a:rPr lang="en-US" sz="2800" dirty="0" err="1" smtClean="0"/>
              <a:t>aller</a:t>
            </a:r>
            <a:r>
              <a:rPr lang="en-US" sz="2800" dirty="0" smtClean="0"/>
              <a:t>  au </a:t>
            </a:r>
            <a:r>
              <a:rPr lang="en-US" sz="2800" dirty="0" err="1" smtClean="0"/>
              <a:t>parc</a:t>
            </a:r>
            <a:r>
              <a:rPr lang="en-US" sz="2800" dirty="0" smtClean="0"/>
              <a:t>? </a:t>
            </a:r>
          </a:p>
          <a:p>
            <a:r>
              <a:rPr lang="en-US" sz="2800" dirty="0" smtClean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06468" y="5047552"/>
            <a:ext cx="2266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 err="1" smtClean="0"/>
              <a:t>Va</a:t>
            </a:r>
            <a:r>
              <a:rPr lang="en-US" sz="3600" i="1" dirty="0" smtClean="0"/>
              <a:t> en </a:t>
            </a:r>
            <a:r>
              <a:rPr lang="en-US" sz="3600" i="1" dirty="0" err="1" smtClean="0"/>
              <a:t>vélo</a:t>
            </a:r>
            <a:endParaRPr lang="en-US" sz="3600" i="1" dirty="0"/>
          </a:p>
        </p:txBody>
      </p:sp>
      <p:pic>
        <p:nvPicPr>
          <p:cNvPr id="8" name="Picture 7" descr="DownloadedFile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887" y="2297112"/>
            <a:ext cx="4191791" cy="2750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toi</a:t>
            </a:r>
            <a:r>
              <a:rPr lang="en-US" sz="3600" dirty="0" smtClean="0"/>
              <a:t>: en 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0094" y="3620673"/>
            <a:ext cx="698890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Votre</a:t>
            </a:r>
            <a:r>
              <a:rPr lang="en-US" sz="2800" dirty="0" smtClean="0"/>
              <a:t> </a:t>
            </a:r>
            <a:r>
              <a:rPr lang="en-US" sz="2800" dirty="0" err="1" smtClean="0"/>
              <a:t>ami</a:t>
            </a:r>
            <a:r>
              <a:rPr lang="en-US" sz="2800" dirty="0" smtClean="0"/>
              <a:t> (</a:t>
            </a:r>
            <a:r>
              <a:rPr lang="en-US" sz="2800" dirty="0" err="1" smtClean="0"/>
              <a:t>e</a:t>
            </a:r>
            <a:r>
              <a:rPr lang="en-US" sz="2800" dirty="0" smtClean="0"/>
              <a:t>) </a:t>
            </a:r>
            <a:r>
              <a:rPr lang="en-US" sz="2800" dirty="0" err="1" smtClean="0"/>
              <a:t>veut</a:t>
            </a:r>
            <a:r>
              <a:rPr lang="en-US" sz="2800" dirty="0" smtClean="0"/>
              <a:t> </a:t>
            </a:r>
            <a:r>
              <a:rPr lang="en-US" sz="2800" dirty="0" err="1" smtClean="0"/>
              <a:t>visiter</a:t>
            </a:r>
            <a:r>
              <a:rPr lang="en-US" sz="2800" dirty="0" smtClean="0"/>
              <a:t> la France </a:t>
            </a:r>
            <a:r>
              <a:rPr lang="en-US" sz="2800" dirty="0" err="1" smtClean="0"/>
              <a:t>mais</a:t>
            </a:r>
            <a:r>
              <a:rPr lang="en-US" sz="2800" dirty="0" smtClean="0"/>
              <a:t> </a:t>
            </a:r>
            <a:r>
              <a:rPr lang="en-US" sz="2800" dirty="0" err="1" smtClean="0"/>
              <a:t>il/elle</a:t>
            </a:r>
            <a:r>
              <a:rPr lang="en-US" sz="2800" dirty="0" smtClean="0"/>
              <a:t> ne </a:t>
            </a:r>
            <a:r>
              <a:rPr lang="en-US" sz="2800" dirty="0" err="1" smtClean="0"/>
              <a:t>sait</a:t>
            </a:r>
            <a:r>
              <a:rPr lang="en-US" sz="2800" dirty="0" smtClean="0"/>
              <a:t> pas </a:t>
            </a:r>
            <a:r>
              <a:rPr lang="en-US" sz="2800" dirty="0" err="1" smtClean="0"/>
              <a:t>quel</a:t>
            </a:r>
            <a:r>
              <a:rPr lang="en-US" sz="2800" dirty="0" smtClean="0"/>
              <a:t> </a:t>
            </a:r>
            <a:r>
              <a:rPr lang="en-US" sz="2800" dirty="0" err="1" smtClean="0"/>
              <a:t>moyen</a:t>
            </a:r>
            <a:r>
              <a:rPr lang="en-US" sz="2800" dirty="0" smtClean="0"/>
              <a:t> de transport </a:t>
            </a:r>
            <a:r>
              <a:rPr lang="en-US" sz="2800" dirty="0" err="1" smtClean="0"/>
              <a:t>utilisé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Vous</a:t>
            </a:r>
            <a:r>
              <a:rPr lang="en-US" sz="2800" dirty="0" smtClean="0"/>
              <a:t> </a:t>
            </a:r>
            <a:r>
              <a:rPr lang="en-US" sz="2800" dirty="0" err="1" smtClean="0"/>
              <a:t>allez</a:t>
            </a:r>
            <a:r>
              <a:rPr lang="en-US" sz="2800" dirty="0" smtClean="0"/>
              <a:t> </a:t>
            </a:r>
            <a:r>
              <a:rPr lang="en-US" sz="2800" dirty="0" err="1" smtClean="0"/>
              <a:t>lui</a:t>
            </a:r>
            <a:r>
              <a:rPr lang="en-US" sz="2800" dirty="0" smtClean="0"/>
              <a:t> </a:t>
            </a:r>
            <a:r>
              <a:rPr lang="en-US" sz="2800" dirty="0" err="1" smtClean="0"/>
              <a:t>donner</a:t>
            </a:r>
            <a:r>
              <a:rPr lang="en-US" sz="2800" dirty="0" smtClean="0"/>
              <a:t> des </a:t>
            </a:r>
            <a:r>
              <a:rPr lang="en-US" sz="2800" dirty="0" err="1" smtClean="0"/>
              <a:t>conseils</a:t>
            </a:r>
            <a:r>
              <a:rPr lang="en-US" sz="2800" dirty="0" smtClean="0"/>
              <a:t>. </a:t>
            </a:r>
            <a:endParaRPr lang="en-US" sz="2800" dirty="0"/>
          </a:p>
        </p:txBody>
      </p:sp>
      <p:pic>
        <p:nvPicPr>
          <p:cNvPr id="5" name="Picture 4" descr="images-6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7418" y="648113"/>
            <a:ext cx="3431957" cy="2972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Unité</a:t>
            </a:r>
            <a:r>
              <a:rPr lang="en-US" dirty="0"/>
              <a:t> 4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3600" dirty="0" err="1" smtClean="0"/>
              <a:t>en</a:t>
            </a:r>
            <a:r>
              <a:rPr lang="en-US" sz="3600" dirty="0" smtClean="0"/>
              <a:t> </a:t>
            </a:r>
            <a:r>
              <a:rPr lang="en-US" sz="3600" dirty="0" smtClean="0"/>
              <a:t>voyage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7419" y="2808017"/>
            <a:ext cx="698890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Exemple</a:t>
            </a:r>
            <a:r>
              <a:rPr lang="en-US" sz="2800" dirty="0" smtClean="0"/>
              <a:t>: </a:t>
            </a:r>
          </a:p>
          <a:p>
            <a:endParaRPr lang="en-US" sz="2800" dirty="0" smtClean="0"/>
          </a:p>
          <a:p>
            <a:r>
              <a:rPr lang="en-US" sz="2800" dirty="0" smtClean="0"/>
              <a:t>E1 :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de Paris </a:t>
            </a:r>
            <a:r>
              <a:rPr lang="en-US" sz="2800" dirty="0" err="1" smtClean="0"/>
              <a:t>à</a:t>
            </a:r>
            <a:r>
              <a:rPr lang="en-US" sz="2800" dirty="0" smtClean="0"/>
              <a:t> Marseilles? </a:t>
            </a:r>
          </a:p>
          <a:p>
            <a:endParaRPr lang="en-US" sz="2800" dirty="0" smtClean="0"/>
          </a:p>
          <a:p>
            <a:r>
              <a:rPr lang="en-US" sz="2800" dirty="0" smtClean="0"/>
              <a:t>E2: </a:t>
            </a:r>
            <a:r>
              <a:rPr lang="en-US" sz="2800" dirty="0" err="1" smtClean="0"/>
              <a:t>Prends</a:t>
            </a:r>
            <a:r>
              <a:rPr lang="en-US" sz="2800" dirty="0" smtClean="0"/>
              <a:t> le train </a:t>
            </a:r>
            <a:endParaRPr lang="en-US" sz="2800" dirty="0"/>
          </a:p>
        </p:txBody>
      </p:sp>
      <p:pic>
        <p:nvPicPr>
          <p:cNvPr id="5" name="Picture 4" descr="DownloadedFile-7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7408" y="4066501"/>
            <a:ext cx="2318914" cy="1856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513117"/>
            <a:ext cx="71963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1.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de Marseilles </a:t>
            </a:r>
            <a:r>
              <a:rPr lang="en-US" sz="2800" dirty="0" err="1" smtClean="0"/>
              <a:t>à</a:t>
            </a:r>
            <a:r>
              <a:rPr lang="en-US" sz="2800" dirty="0" smtClean="0"/>
              <a:t> Nice?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230658" y="5370717"/>
            <a:ext cx="26206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/>
              <a:t>Va</a:t>
            </a:r>
            <a:r>
              <a:rPr lang="en-US" sz="3600" i="1" dirty="0" smtClean="0"/>
              <a:t> en </a:t>
            </a:r>
            <a:r>
              <a:rPr lang="en-US" sz="3600" i="1" dirty="0" err="1" smtClean="0"/>
              <a:t>voiture</a:t>
            </a:r>
            <a:r>
              <a:rPr lang="en-US" sz="3600" i="1" dirty="0" smtClean="0"/>
              <a:t> </a:t>
            </a:r>
            <a:endParaRPr lang="en-US" sz="3600" i="1" dirty="0"/>
          </a:p>
        </p:txBody>
      </p:sp>
      <p:pic>
        <p:nvPicPr>
          <p:cNvPr id="6" name="Picture 5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6468" y="2743524"/>
            <a:ext cx="2844800" cy="213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148348"/>
            <a:ext cx="71963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2. Comment </a:t>
            </a:r>
            <a:r>
              <a:rPr lang="en-US" sz="2800" dirty="0" err="1" smtClean="0"/>
              <a:t>dois</a:t>
            </a:r>
            <a:r>
              <a:rPr lang="en-US" sz="2800" dirty="0" smtClean="0"/>
              <a:t>-je 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de Marseilles </a:t>
            </a:r>
            <a:r>
              <a:rPr lang="en-US" sz="2800" dirty="0" err="1" smtClean="0"/>
              <a:t>à</a:t>
            </a:r>
            <a:r>
              <a:rPr lang="en-US" sz="2800" dirty="0" smtClean="0"/>
              <a:t> Aix en Provence ?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06468" y="5047552"/>
            <a:ext cx="32958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/>
              <a:t>Va</a:t>
            </a:r>
            <a:r>
              <a:rPr lang="en-US" sz="3600" i="1" dirty="0" smtClean="0"/>
              <a:t> en train. </a:t>
            </a:r>
            <a:r>
              <a:rPr lang="en-US" sz="3600" i="1" dirty="0" err="1" smtClean="0"/>
              <a:t>Prends</a:t>
            </a:r>
            <a:r>
              <a:rPr lang="en-US" sz="3600" i="1" dirty="0" smtClean="0"/>
              <a:t> le TGV</a:t>
            </a:r>
            <a:endParaRPr lang="en-US" sz="3600" i="1" dirty="0"/>
          </a:p>
        </p:txBody>
      </p:sp>
      <p:pic>
        <p:nvPicPr>
          <p:cNvPr id="8" name="Picture 7" descr="DownloadedFile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7274" y="2374900"/>
            <a:ext cx="3752961" cy="28110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7419" y="1107818"/>
            <a:ext cx="719634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3.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de Marseilles au château </a:t>
            </a:r>
            <a:r>
              <a:rPr lang="en-US" sz="2800" dirty="0" err="1" smtClean="0"/>
              <a:t>d’If</a:t>
            </a:r>
            <a:r>
              <a:rPr lang="en-US" sz="2800" dirty="0" smtClean="0"/>
              <a:t>.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06468" y="5047552"/>
            <a:ext cx="3295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/>
              <a:t>Va</a:t>
            </a:r>
            <a:r>
              <a:rPr lang="en-US" sz="3600" i="1" dirty="0" smtClean="0"/>
              <a:t> en </a:t>
            </a:r>
            <a:r>
              <a:rPr lang="en-US" sz="3600" i="1" dirty="0" err="1" smtClean="0"/>
              <a:t>bâteau</a:t>
            </a:r>
            <a:r>
              <a:rPr lang="en-US" sz="3600" i="1" dirty="0" smtClean="0"/>
              <a:t> </a:t>
            </a:r>
            <a:endParaRPr lang="en-US" sz="3600" i="1" dirty="0"/>
          </a:p>
        </p:txBody>
      </p:sp>
      <p:pic>
        <p:nvPicPr>
          <p:cNvPr id="8" name="Picture 7" descr="191_image1_160x1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1863" y="2242656"/>
            <a:ext cx="4431816" cy="27597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707" y="1364507"/>
            <a:ext cx="77993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4 .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de New York  </a:t>
            </a:r>
            <a:r>
              <a:rPr lang="en-US" sz="2800" dirty="0" err="1" smtClean="0"/>
              <a:t>à</a:t>
            </a:r>
            <a:r>
              <a:rPr lang="en-US" sz="2800" dirty="0" smtClean="0"/>
              <a:t>  Paris?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06468" y="5370717"/>
            <a:ext cx="3295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/>
              <a:t>Va</a:t>
            </a:r>
            <a:r>
              <a:rPr lang="en-US" sz="3600" i="1" dirty="0" smtClean="0"/>
              <a:t> en </a:t>
            </a:r>
            <a:r>
              <a:rPr lang="en-US" sz="3600" i="1" dirty="0" err="1" smtClean="0"/>
              <a:t>avion</a:t>
            </a:r>
            <a:r>
              <a:rPr lang="en-US" sz="3600" i="1" dirty="0" smtClean="0"/>
              <a:t> </a:t>
            </a:r>
            <a:endParaRPr lang="en-US" sz="3600" i="1" dirty="0"/>
          </a:p>
        </p:txBody>
      </p:sp>
      <p:pic>
        <p:nvPicPr>
          <p:cNvPr id="8" name="Picture 7" descr="A380_On_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2094" y="2039354"/>
            <a:ext cx="4107537" cy="3080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707" y="1067288"/>
            <a:ext cx="77993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5 .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de la Tour Eiffel au Louvre?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06468" y="5370717"/>
            <a:ext cx="3295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/>
              <a:t>Va</a:t>
            </a:r>
            <a:r>
              <a:rPr lang="en-US" sz="3600" i="1" dirty="0" smtClean="0"/>
              <a:t> en </a:t>
            </a:r>
            <a:r>
              <a:rPr lang="en-US" sz="3600" i="1" dirty="0" err="1" smtClean="0"/>
              <a:t>métro</a:t>
            </a:r>
            <a:r>
              <a:rPr lang="en-US" sz="3600" i="1" dirty="0" smtClean="0"/>
              <a:t>  </a:t>
            </a:r>
            <a:endParaRPr lang="en-US" sz="3600" i="1" dirty="0"/>
          </a:p>
        </p:txBody>
      </p:sp>
      <p:pic>
        <p:nvPicPr>
          <p:cNvPr id="8" name="Picture 7" descr="images-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707" y="3146690"/>
            <a:ext cx="2962435" cy="2033258"/>
          </a:xfrm>
          <a:prstGeom prst="rect">
            <a:avLst/>
          </a:prstGeom>
        </p:spPr>
      </p:pic>
      <p:pic>
        <p:nvPicPr>
          <p:cNvPr id="9" name="Picture 8" descr="images-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5126" y="3021217"/>
            <a:ext cx="3454400" cy="234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707" y="1078740"/>
            <a:ext cx="77993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 . Comment </a:t>
            </a:r>
            <a:r>
              <a:rPr lang="en-US" sz="2800" dirty="0" err="1" smtClean="0"/>
              <a:t>puis</a:t>
            </a:r>
            <a:r>
              <a:rPr lang="en-US" sz="2800" dirty="0" smtClean="0"/>
              <a:t>-je  </a:t>
            </a:r>
            <a:r>
              <a:rPr lang="en-US" sz="2800" dirty="0" err="1" smtClean="0"/>
              <a:t>aller</a:t>
            </a:r>
            <a:r>
              <a:rPr lang="en-US" sz="2800" dirty="0" smtClean="0"/>
              <a:t> du Louvre au Champs </a:t>
            </a:r>
            <a:r>
              <a:rPr lang="en-US" sz="2800" dirty="0" err="1" smtClean="0"/>
              <a:t>Elysés</a:t>
            </a:r>
            <a:r>
              <a:rPr lang="en-US" sz="2800" dirty="0" smtClean="0"/>
              <a:t>? </a:t>
            </a:r>
          </a:p>
          <a:p>
            <a:endParaRPr lang="en-US" sz="28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06468" y="5370717"/>
            <a:ext cx="2266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 err="1" smtClean="0"/>
              <a:t>Va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à</a:t>
            </a:r>
            <a:r>
              <a:rPr lang="en-US" sz="3600" i="1" dirty="0" smtClean="0"/>
              <a:t> </a:t>
            </a:r>
            <a:r>
              <a:rPr lang="en-US" sz="3600" i="1" dirty="0" err="1" smtClean="0"/>
              <a:t>pieds</a:t>
            </a:r>
            <a:endParaRPr lang="en-US" sz="3600" i="1" dirty="0"/>
          </a:p>
        </p:txBody>
      </p:sp>
      <p:pic>
        <p:nvPicPr>
          <p:cNvPr id="8" name="Picture 7" descr="pied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6676" y="1952891"/>
            <a:ext cx="3972421" cy="3417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149</TotalTime>
  <Words>164</Words>
  <Application>Microsoft Macintosh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Calisto MT</vt:lpstr>
      <vt:lpstr>Arial</vt:lpstr>
      <vt:lpstr>Wingdings</vt:lpstr>
      <vt:lpstr>Codex</vt:lpstr>
      <vt:lpstr>Unité 4 </vt:lpstr>
      <vt:lpstr>Unité 3 </vt:lpstr>
      <vt:lpstr>Unité 4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3 </dc:title>
  <dc:creator>Viviane Grebert</dc:creator>
  <cp:lastModifiedBy>GREBERT,VIVIANE</cp:lastModifiedBy>
  <cp:revision>20</cp:revision>
  <dcterms:created xsi:type="dcterms:W3CDTF">2011-11-27T17:52:04Z</dcterms:created>
  <dcterms:modified xsi:type="dcterms:W3CDTF">2017-03-14T18:07:15Z</dcterms:modified>
</cp:coreProperties>
</file>